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99CC8-D2AF-41D9-AB73-A2955BF40BE3}" v="1" dt="2024-07-26T07:06:54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than Kumar" userId="c6e43bf410a3d777" providerId="LiveId" clId="{5B799CC8-D2AF-41D9-AB73-A2955BF40BE3}"/>
    <pc:docChg chg="undo redo custSel modSld sldOrd">
      <pc:chgData name="Chethan Kumar" userId="c6e43bf410a3d777" providerId="LiveId" clId="{5B799CC8-D2AF-41D9-AB73-A2955BF40BE3}" dt="2024-07-30T05:08:33.156" v="98" actId="20577"/>
      <pc:docMkLst>
        <pc:docMk/>
      </pc:docMkLst>
      <pc:sldChg chg="delSp modSp mod ord modTransition">
        <pc:chgData name="Chethan Kumar" userId="c6e43bf410a3d777" providerId="LiveId" clId="{5B799CC8-D2AF-41D9-AB73-A2955BF40BE3}" dt="2024-07-30T05:08:33.156" v="98" actId="20577"/>
        <pc:sldMkLst>
          <pc:docMk/>
          <pc:sldMk cId="0" sldId="256"/>
        </pc:sldMkLst>
        <pc:spChg chg="mod">
          <ac:chgData name="Chethan Kumar" userId="c6e43bf410a3d777" providerId="LiveId" clId="{5B799CC8-D2AF-41D9-AB73-A2955BF40BE3}" dt="2024-07-30T04:33:00.854" v="52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Chethan Kumar" userId="c6e43bf410a3d777" providerId="LiveId" clId="{5B799CC8-D2AF-41D9-AB73-A2955BF40BE3}" dt="2024-07-30T05:08:33.156" v="98" actId="20577"/>
          <ac:spMkLst>
            <pc:docMk/>
            <pc:sldMk cId="0" sldId="256"/>
            <ac:spMk id="9" creationId="{00000000-0000-0000-0000-000000000000}"/>
          </ac:spMkLst>
        </pc:spChg>
        <pc:picChg chg="del">
          <ac:chgData name="Chethan Kumar" userId="c6e43bf410a3d777" providerId="LiveId" clId="{5B799CC8-D2AF-41D9-AB73-A2955BF40BE3}" dt="2024-07-26T07:05:34.387" v="1" actId="478"/>
          <ac:picMkLst>
            <pc:docMk/>
            <pc:sldMk cId="0" sldId="256"/>
            <ac:picMk id="10" creationId="{00000000-0000-0000-0000-000000000000}"/>
          </ac:picMkLst>
        </pc:picChg>
      </pc:sldChg>
      <pc:sldChg chg="delSp mod">
        <pc:chgData name="Chethan Kumar" userId="c6e43bf410a3d777" providerId="LiveId" clId="{5B799CC8-D2AF-41D9-AB73-A2955BF40BE3}" dt="2024-07-26T07:05:29.481" v="0" actId="478"/>
        <pc:sldMkLst>
          <pc:docMk/>
          <pc:sldMk cId="0" sldId="257"/>
        </pc:sldMkLst>
        <pc:picChg chg="del">
          <ac:chgData name="Chethan Kumar" userId="c6e43bf410a3d777" providerId="LiveId" clId="{5B799CC8-D2AF-41D9-AB73-A2955BF40BE3}" dt="2024-07-26T07:05:29.481" v="0" actId="478"/>
          <ac:picMkLst>
            <pc:docMk/>
            <pc:sldMk cId="0" sldId="257"/>
            <ac:picMk id="15" creationId="{00000000-0000-0000-0000-000000000000}"/>
          </ac:picMkLst>
        </pc:picChg>
      </pc:sldChg>
      <pc:sldChg chg="delSp mod">
        <pc:chgData name="Chethan Kumar" userId="c6e43bf410a3d777" providerId="LiveId" clId="{5B799CC8-D2AF-41D9-AB73-A2955BF40BE3}" dt="2024-07-26T07:05:38.613" v="2" actId="478"/>
        <pc:sldMkLst>
          <pc:docMk/>
          <pc:sldMk cId="0" sldId="258"/>
        </pc:sldMkLst>
        <pc:picChg chg="del">
          <ac:chgData name="Chethan Kumar" userId="c6e43bf410a3d777" providerId="LiveId" clId="{5B799CC8-D2AF-41D9-AB73-A2955BF40BE3}" dt="2024-07-26T07:05:38.613" v="2" actId="478"/>
          <ac:picMkLst>
            <pc:docMk/>
            <pc:sldMk cId="0" sldId="258"/>
            <ac:picMk id="22" creationId="{00000000-0000-0000-0000-000000000000}"/>
          </ac:picMkLst>
        </pc:picChg>
      </pc:sldChg>
      <pc:sldChg chg="delSp mod ord">
        <pc:chgData name="Chethan Kumar" userId="c6e43bf410a3d777" providerId="LiveId" clId="{5B799CC8-D2AF-41D9-AB73-A2955BF40BE3}" dt="2024-07-30T03:28:13.457" v="41"/>
        <pc:sldMkLst>
          <pc:docMk/>
          <pc:sldMk cId="0" sldId="259"/>
        </pc:sldMkLst>
        <pc:picChg chg="del">
          <ac:chgData name="Chethan Kumar" userId="c6e43bf410a3d777" providerId="LiveId" clId="{5B799CC8-D2AF-41D9-AB73-A2955BF40BE3}" dt="2024-07-26T07:05:42.850" v="3" actId="478"/>
          <ac:picMkLst>
            <pc:docMk/>
            <pc:sldMk cId="0" sldId="259"/>
            <ac:picMk id="18" creationId="{00000000-0000-0000-0000-000000000000}"/>
          </ac:picMkLst>
        </pc:picChg>
      </pc:sldChg>
      <pc:sldChg chg="delSp modSp mod">
        <pc:chgData name="Chethan Kumar" userId="c6e43bf410a3d777" providerId="LiveId" clId="{5B799CC8-D2AF-41D9-AB73-A2955BF40BE3}" dt="2024-07-26T07:08:26.875" v="17" actId="1076"/>
        <pc:sldMkLst>
          <pc:docMk/>
          <pc:sldMk cId="0" sldId="260"/>
        </pc:sldMkLst>
        <pc:spChg chg="mod">
          <ac:chgData name="Chethan Kumar" userId="c6e43bf410a3d777" providerId="LiveId" clId="{5B799CC8-D2AF-41D9-AB73-A2955BF40BE3}" dt="2024-07-26T07:08:02.169" v="13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Chethan Kumar" userId="c6e43bf410a3d777" providerId="LiveId" clId="{5B799CC8-D2AF-41D9-AB73-A2955BF40BE3}" dt="2024-07-26T07:08:26.875" v="17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Chethan Kumar" userId="c6e43bf410a3d777" providerId="LiveId" clId="{5B799CC8-D2AF-41D9-AB73-A2955BF40BE3}" dt="2024-07-26T07:08:10.293" v="14" actId="1076"/>
          <ac:spMkLst>
            <pc:docMk/>
            <pc:sldMk cId="0" sldId="260"/>
            <ac:spMk id="13" creationId="{00000000-0000-0000-0000-000000000000}"/>
          </ac:spMkLst>
        </pc:spChg>
        <pc:picChg chg="del">
          <ac:chgData name="Chethan Kumar" userId="c6e43bf410a3d777" providerId="LiveId" clId="{5B799CC8-D2AF-41D9-AB73-A2955BF40BE3}" dt="2024-07-26T07:05:46.786" v="4" actId="478"/>
          <ac:picMkLst>
            <pc:docMk/>
            <pc:sldMk cId="0" sldId="260"/>
            <ac:picMk id="17" creationId="{00000000-0000-0000-0000-000000000000}"/>
          </ac:picMkLst>
        </pc:picChg>
      </pc:sldChg>
      <pc:sldChg chg="delSp mod">
        <pc:chgData name="Chethan Kumar" userId="c6e43bf410a3d777" providerId="LiveId" clId="{5B799CC8-D2AF-41D9-AB73-A2955BF40BE3}" dt="2024-07-26T07:05:52.363" v="5" actId="478"/>
        <pc:sldMkLst>
          <pc:docMk/>
          <pc:sldMk cId="0" sldId="261"/>
        </pc:sldMkLst>
        <pc:picChg chg="del">
          <ac:chgData name="Chethan Kumar" userId="c6e43bf410a3d777" providerId="LiveId" clId="{5B799CC8-D2AF-41D9-AB73-A2955BF40BE3}" dt="2024-07-26T07:05:52.363" v="5" actId="478"/>
          <ac:picMkLst>
            <pc:docMk/>
            <pc:sldMk cId="0" sldId="261"/>
            <ac:picMk id="15" creationId="{00000000-0000-0000-0000-000000000000}"/>
          </ac:picMkLst>
        </pc:picChg>
      </pc:sldChg>
      <pc:sldChg chg="delSp mod">
        <pc:chgData name="Chethan Kumar" userId="c6e43bf410a3d777" providerId="LiveId" clId="{5B799CC8-D2AF-41D9-AB73-A2955BF40BE3}" dt="2024-07-26T07:05:56.660" v="6" actId="478"/>
        <pc:sldMkLst>
          <pc:docMk/>
          <pc:sldMk cId="0" sldId="262"/>
        </pc:sldMkLst>
        <pc:picChg chg="del">
          <ac:chgData name="Chethan Kumar" userId="c6e43bf410a3d777" providerId="LiveId" clId="{5B799CC8-D2AF-41D9-AB73-A2955BF40BE3}" dt="2024-07-26T07:05:56.660" v="6" actId="478"/>
          <ac:picMkLst>
            <pc:docMk/>
            <pc:sldMk cId="0" sldId="262"/>
            <ac:picMk id="15" creationId="{00000000-0000-0000-0000-000000000000}"/>
          </ac:picMkLst>
        </pc:picChg>
      </pc:sldChg>
      <pc:sldChg chg="delSp mod">
        <pc:chgData name="Chethan Kumar" userId="c6e43bf410a3d777" providerId="LiveId" clId="{5B799CC8-D2AF-41D9-AB73-A2955BF40BE3}" dt="2024-07-26T07:06:00.597" v="7" actId="478"/>
        <pc:sldMkLst>
          <pc:docMk/>
          <pc:sldMk cId="0" sldId="263"/>
        </pc:sldMkLst>
        <pc:picChg chg="del">
          <ac:chgData name="Chethan Kumar" userId="c6e43bf410a3d777" providerId="LiveId" clId="{5B799CC8-D2AF-41D9-AB73-A2955BF40BE3}" dt="2024-07-26T07:06:00.597" v="7" actId="478"/>
          <ac:picMkLst>
            <pc:docMk/>
            <pc:sldMk cId="0" sldId="263"/>
            <ac:picMk id="19" creationId="{00000000-0000-0000-0000-000000000000}"/>
          </ac:picMkLst>
        </pc:picChg>
      </pc:sldChg>
      <pc:sldChg chg="delSp mod">
        <pc:chgData name="Chethan Kumar" userId="c6e43bf410a3d777" providerId="LiveId" clId="{5B799CC8-D2AF-41D9-AB73-A2955BF40BE3}" dt="2024-07-26T07:06:06.862" v="8" actId="478"/>
        <pc:sldMkLst>
          <pc:docMk/>
          <pc:sldMk cId="0" sldId="264"/>
        </pc:sldMkLst>
        <pc:picChg chg="del">
          <ac:chgData name="Chethan Kumar" userId="c6e43bf410a3d777" providerId="LiveId" clId="{5B799CC8-D2AF-41D9-AB73-A2955BF40BE3}" dt="2024-07-26T07:06:06.862" v="8" actId="478"/>
          <ac:picMkLst>
            <pc:docMk/>
            <pc:sldMk cId="0" sldId="264"/>
            <ac:picMk id="18" creationId="{00000000-0000-0000-0000-000000000000}"/>
          </ac:picMkLst>
        </pc:picChg>
      </pc:sldChg>
      <pc:sldChg chg="delSp mod">
        <pc:chgData name="Chethan Kumar" userId="c6e43bf410a3d777" providerId="LiveId" clId="{5B799CC8-D2AF-41D9-AB73-A2955BF40BE3}" dt="2024-07-26T07:06:12.846" v="9" actId="478"/>
        <pc:sldMkLst>
          <pc:docMk/>
          <pc:sldMk cId="0" sldId="265"/>
        </pc:sldMkLst>
        <pc:picChg chg="del">
          <ac:chgData name="Chethan Kumar" userId="c6e43bf410a3d777" providerId="LiveId" clId="{5B799CC8-D2AF-41D9-AB73-A2955BF40BE3}" dt="2024-07-26T07:06:12.846" v="9" actId="478"/>
          <ac:picMkLst>
            <pc:docMk/>
            <pc:sldMk cId="0" sldId="265"/>
            <ac:picMk id="1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51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838444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Introduction to ChatterBot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864037" y="4101346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ChatterBot is a powerful open-source Python library that allows developers to create conversational AI chatbots. It provides a framework for building and training chatbots, making it easier to develop natural language processing applications.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597765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C2437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02863" y="6126361"/>
            <a:ext cx="11715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sr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1382316" y="5959197"/>
            <a:ext cx="223742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b="1" dirty="0">
              <a:solidFill>
                <a:srgbClr val="E0E4E6"/>
              </a:solidFill>
              <a:latin typeface="Barlow" pitchFamily="34" charset="0"/>
            </a:endParaRPr>
          </a:p>
          <a:p>
            <a:pPr marL="0" indent="0" algn="l">
              <a:lnSpc>
                <a:spcPts val="3402"/>
              </a:lnSpc>
              <a:buNone/>
            </a:pPr>
            <a:endParaRPr lang="en-US" sz="2430" b="1" dirty="0">
              <a:solidFill>
                <a:srgbClr val="E0E4E6"/>
              </a:solidFill>
              <a:latin typeface="Barlow" pitchFamily="34" charset="0"/>
            </a:endParaRPr>
          </a:p>
          <a:p>
            <a:pPr marL="0" indent="0" algn="l">
              <a:lnSpc>
                <a:spcPts val="3402"/>
              </a:lnSpc>
              <a:buNone/>
            </a:pPr>
            <a:endParaRPr lang="en-US" sz="2430" b="1" dirty="0">
              <a:solidFill>
                <a:srgbClr val="E0E4E6"/>
              </a:solidFill>
              <a:latin typeface="Barlow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069782"/>
            <a:ext cx="6877526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 and Next Steps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372683"/>
            <a:ext cx="3284101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Continuous Improvement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3962400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Regularly monitor and refine the chatbot's performance, incorporating user feedback to enhance its conversational abilities.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372683"/>
            <a:ext cx="3121819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Expanding Functionality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3962400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advanced features like multi-turn conversations, contextual awareness, and integration with external data sources.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372683"/>
            <a:ext cx="3544848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Exploring AI Advancements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3962400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Stay up-to-date with the latest developments in natural language processing and conversational AI to ensure your chatbot remains competitive.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969" y="762119"/>
            <a:ext cx="4702612" cy="587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29"/>
              </a:lnSpc>
              <a:buNone/>
            </a:pPr>
            <a:r>
              <a:rPr lang="en-US" sz="3703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What is a Chatbot?</a:t>
            </a:r>
            <a:endParaRPr lang="en-US" sz="3703" dirty="0"/>
          </a:p>
        </p:txBody>
      </p:sp>
      <p:sp>
        <p:nvSpPr>
          <p:cNvPr id="6" name="Shape 2"/>
          <p:cNvSpPr/>
          <p:nvPr/>
        </p:nvSpPr>
        <p:spPr>
          <a:xfrm>
            <a:off x="6226969" y="1667351"/>
            <a:ext cx="7662863" cy="1905119"/>
          </a:xfrm>
          <a:prstGeom prst="roundRect">
            <a:avLst>
              <a:gd name="adj" fmla="val 1666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1403" y="1901785"/>
            <a:ext cx="235124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Conversational AI</a:t>
            </a:r>
            <a:endParaRPr lang="en-US" sz="1851" dirty="0"/>
          </a:p>
        </p:txBody>
      </p:sp>
      <p:sp>
        <p:nvSpPr>
          <p:cNvPr id="8" name="Text 4"/>
          <p:cNvSpPr/>
          <p:nvPr/>
        </p:nvSpPr>
        <p:spPr>
          <a:xfrm>
            <a:off x="6461403" y="2322552"/>
            <a:ext cx="7193994" cy="10154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chatbot is an artificial intelligence program designed to simulate human conversation, allowing users to interact with a computer system as if they were talking to another person.</a:t>
            </a:r>
            <a:endParaRPr lang="en-US" sz="1666" dirty="0"/>
          </a:p>
        </p:txBody>
      </p:sp>
      <p:sp>
        <p:nvSpPr>
          <p:cNvPr id="9" name="Shape 5"/>
          <p:cNvSpPr/>
          <p:nvPr/>
        </p:nvSpPr>
        <p:spPr>
          <a:xfrm>
            <a:off x="6226969" y="3784044"/>
            <a:ext cx="7662863" cy="1905119"/>
          </a:xfrm>
          <a:prstGeom prst="roundRect">
            <a:avLst>
              <a:gd name="adj" fmla="val 1666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461403" y="4018478"/>
            <a:ext cx="3250525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Natural Language Processing</a:t>
            </a:r>
            <a:endParaRPr lang="en-US" sz="1851" dirty="0"/>
          </a:p>
        </p:txBody>
      </p:sp>
      <p:sp>
        <p:nvSpPr>
          <p:cNvPr id="11" name="Text 7"/>
          <p:cNvSpPr/>
          <p:nvPr/>
        </p:nvSpPr>
        <p:spPr>
          <a:xfrm>
            <a:off x="6461403" y="4439245"/>
            <a:ext cx="7193994" cy="10154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use natural language processing (NLP) techniques to understand and respond to user input, making the interaction feel more natural and human-like.</a:t>
            </a:r>
            <a:endParaRPr lang="en-US" sz="1666" dirty="0"/>
          </a:p>
        </p:txBody>
      </p:sp>
      <p:sp>
        <p:nvSpPr>
          <p:cNvPr id="12" name="Shape 8"/>
          <p:cNvSpPr/>
          <p:nvPr/>
        </p:nvSpPr>
        <p:spPr>
          <a:xfrm>
            <a:off x="6226969" y="5900738"/>
            <a:ext cx="7662863" cy="1566624"/>
          </a:xfrm>
          <a:prstGeom prst="roundRect">
            <a:avLst>
              <a:gd name="adj" fmla="val 2026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61403" y="6135172"/>
            <a:ext cx="235124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Broad Applications</a:t>
            </a:r>
            <a:endParaRPr lang="en-US" sz="1851" dirty="0"/>
          </a:p>
        </p:txBody>
      </p:sp>
      <p:sp>
        <p:nvSpPr>
          <p:cNvPr id="14" name="Text 10"/>
          <p:cNvSpPr/>
          <p:nvPr/>
        </p:nvSpPr>
        <p:spPr>
          <a:xfrm>
            <a:off x="6461403" y="6555938"/>
            <a:ext cx="7193994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can be used for a variety of purposes, such as customer service, personal assistants, and even educational or entertainment applications.</a:t>
            </a:r>
            <a:endParaRPr lang="en-US" sz="166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5533" y="958810"/>
            <a:ext cx="5979557" cy="538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45"/>
              </a:lnSpc>
              <a:buNone/>
            </a:pPr>
            <a:r>
              <a:rPr lang="en-US" sz="339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Benefits of Building a Chatbot</a:t>
            </a:r>
            <a:endParaRPr lang="en-US" sz="3396" dirty="0"/>
          </a:p>
        </p:txBody>
      </p:sp>
      <p:sp>
        <p:nvSpPr>
          <p:cNvPr id="6" name="Shape 2"/>
          <p:cNvSpPr/>
          <p:nvPr/>
        </p:nvSpPr>
        <p:spPr>
          <a:xfrm>
            <a:off x="6165533" y="2007037"/>
            <a:ext cx="436602" cy="436602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27815" y="2095976"/>
            <a:ext cx="111919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7"/>
              </a:lnSpc>
              <a:buNone/>
            </a:pPr>
            <a:r>
              <a:rPr lang="en-US" sz="203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037" dirty="0"/>
          </a:p>
        </p:txBody>
      </p:sp>
      <p:sp>
        <p:nvSpPr>
          <p:cNvPr id="8" name="Text 4"/>
          <p:cNvSpPr/>
          <p:nvPr/>
        </p:nvSpPr>
        <p:spPr>
          <a:xfrm>
            <a:off x="6796087" y="2007037"/>
            <a:ext cx="3191708" cy="26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2"/>
              </a:lnSpc>
              <a:buNone/>
            </a:pPr>
            <a:r>
              <a:rPr lang="en-US" sz="169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Improved Customer Experience</a:t>
            </a:r>
            <a:endParaRPr lang="en-US" sz="1698" dirty="0"/>
          </a:p>
        </p:txBody>
      </p:sp>
      <p:sp>
        <p:nvSpPr>
          <p:cNvPr id="9" name="Text 5"/>
          <p:cNvSpPr/>
          <p:nvPr/>
        </p:nvSpPr>
        <p:spPr>
          <a:xfrm>
            <a:off x="6796087" y="2392799"/>
            <a:ext cx="7155180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can provide instant, 24/7 support, improving customer satisfaction and reducing response times.</a:t>
            </a:r>
            <a:endParaRPr lang="en-US" sz="1528" dirty="0"/>
          </a:p>
        </p:txBody>
      </p:sp>
      <p:sp>
        <p:nvSpPr>
          <p:cNvPr id="10" name="Shape 6"/>
          <p:cNvSpPr/>
          <p:nvPr/>
        </p:nvSpPr>
        <p:spPr>
          <a:xfrm>
            <a:off x="6165533" y="3426023"/>
            <a:ext cx="436602" cy="436602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11860" y="3514963"/>
            <a:ext cx="143828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7"/>
              </a:lnSpc>
              <a:buNone/>
            </a:pPr>
            <a:r>
              <a:rPr lang="en-US" sz="203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037" dirty="0"/>
          </a:p>
        </p:txBody>
      </p:sp>
      <p:sp>
        <p:nvSpPr>
          <p:cNvPr id="12" name="Text 8"/>
          <p:cNvSpPr/>
          <p:nvPr/>
        </p:nvSpPr>
        <p:spPr>
          <a:xfrm>
            <a:off x="6796087" y="3426023"/>
            <a:ext cx="2156222" cy="26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2"/>
              </a:lnSpc>
              <a:buNone/>
            </a:pPr>
            <a:r>
              <a:rPr lang="en-US" sz="169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Increased Efficiency</a:t>
            </a:r>
            <a:endParaRPr lang="en-US" sz="1698" dirty="0"/>
          </a:p>
        </p:txBody>
      </p:sp>
      <p:sp>
        <p:nvSpPr>
          <p:cNvPr id="13" name="Text 9"/>
          <p:cNvSpPr/>
          <p:nvPr/>
        </p:nvSpPr>
        <p:spPr>
          <a:xfrm>
            <a:off x="6796087" y="3811786"/>
            <a:ext cx="7155180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can handle routine tasks and queries, freeing up human staff to focus on more complex issues.</a:t>
            </a:r>
            <a:endParaRPr lang="en-US" sz="1528" dirty="0"/>
          </a:p>
        </p:txBody>
      </p:sp>
      <p:sp>
        <p:nvSpPr>
          <p:cNvPr id="14" name="Shape 10"/>
          <p:cNvSpPr/>
          <p:nvPr/>
        </p:nvSpPr>
        <p:spPr>
          <a:xfrm>
            <a:off x="6165533" y="4845010"/>
            <a:ext cx="436602" cy="436602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08050" y="4933950"/>
            <a:ext cx="151448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7"/>
              </a:lnSpc>
              <a:buNone/>
            </a:pPr>
            <a:r>
              <a:rPr lang="en-US" sz="203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037" dirty="0"/>
          </a:p>
        </p:txBody>
      </p:sp>
      <p:sp>
        <p:nvSpPr>
          <p:cNvPr id="16" name="Text 12"/>
          <p:cNvSpPr/>
          <p:nvPr/>
        </p:nvSpPr>
        <p:spPr>
          <a:xfrm>
            <a:off x="6796087" y="4845010"/>
            <a:ext cx="2850833" cy="26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2"/>
              </a:lnSpc>
              <a:buNone/>
            </a:pPr>
            <a:r>
              <a:rPr lang="en-US" sz="169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Scalability and Cost Savings</a:t>
            </a:r>
            <a:endParaRPr lang="en-US" sz="1698" dirty="0"/>
          </a:p>
        </p:txBody>
      </p:sp>
      <p:sp>
        <p:nvSpPr>
          <p:cNvPr id="17" name="Text 13"/>
          <p:cNvSpPr/>
          <p:nvPr/>
        </p:nvSpPr>
        <p:spPr>
          <a:xfrm>
            <a:off x="6796087" y="5230773"/>
            <a:ext cx="7155180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can handle a large volume of interactions simultaneously, without the need for additional human resources.</a:t>
            </a:r>
            <a:endParaRPr lang="en-US" sz="1528" dirty="0"/>
          </a:p>
        </p:txBody>
      </p:sp>
      <p:sp>
        <p:nvSpPr>
          <p:cNvPr id="18" name="Shape 14"/>
          <p:cNvSpPr/>
          <p:nvPr/>
        </p:nvSpPr>
        <p:spPr>
          <a:xfrm>
            <a:off x="6165533" y="6263997"/>
            <a:ext cx="436602" cy="436602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10670" y="6352937"/>
            <a:ext cx="146209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7"/>
              </a:lnSpc>
              <a:buNone/>
            </a:pPr>
            <a:r>
              <a:rPr lang="en-US" sz="203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037" dirty="0"/>
          </a:p>
        </p:txBody>
      </p:sp>
      <p:sp>
        <p:nvSpPr>
          <p:cNvPr id="20" name="Text 16"/>
          <p:cNvSpPr/>
          <p:nvPr/>
        </p:nvSpPr>
        <p:spPr>
          <a:xfrm>
            <a:off x="6796087" y="6263997"/>
            <a:ext cx="2156222" cy="26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2"/>
              </a:lnSpc>
              <a:buNone/>
            </a:pPr>
            <a:r>
              <a:rPr lang="en-US" sz="169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Continuous Learning</a:t>
            </a:r>
            <a:endParaRPr lang="en-US" sz="1698" dirty="0"/>
          </a:p>
        </p:txBody>
      </p:sp>
      <p:sp>
        <p:nvSpPr>
          <p:cNvPr id="21" name="Text 17"/>
          <p:cNvSpPr/>
          <p:nvPr/>
        </p:nvSpPr>
        <p:spPr>
          <a:xfrm>
            <a:off x="6796087" y="6649760"/>
            <a:ext cx="7155180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can learn from each interaction, improving their responses and becoming more intelligent over time.</a:t>
            </a:r>
            <a:endParaRPr lang="en-US" sz="152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005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688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0077" y="3011924"/>
            <a:ext cx="6563082" cy="548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345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Getting Started with ChatterBot</a:t>
            </a:r>
            <a:endParaRPr lang="en-US" sz="3456" dirty="0"/>
          </a:p>
        </p:txBody>
      </p:sp>
      <p:sp>
        <p:nvSpPr>
          <p:cNvPr id="6" name="Shape 2"/>
          <p:cNvSpPr/>
          <p:nvPr/>
        </p:nvSpPr>
        <p:spPr>
          <a:xfrm>
            <a:off x="4646057" y="5555456"/>
            <a:ext cx="444341" cy="444341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811197" y="5645944"/>
            <a:ext cx="113943" cy="263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4"/>
              </a:lnSpc>
              <a:buNone/>
            </a:pPr>
            <a:r>
              <a:rPr lang="en-US" sz="207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074" dirty="0"/>
          </a:p>
        </p:txBody>
      </p:sp>
      <p:sp>
        <p:nvSpPr>
          <p:cNvPr id="8" name="Text 4"/>
          <p:cNvSpPr/>
          <p:nvPr/>
        </p:nvSpPr>
        <p:spPr>
          <a:xfrm>
            <a:off x="3770948" y="3856672"/>
            <a:ext cx="2194560" cy="274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72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Installation</a:t>
            </a:r>
            <a:endParaRPr lang="en-US" sz="1728" dirty="0"/>
          </a:p>
        </p:txBody>
      </p:sp>
      <p:sp>
        <p:nvSpPr>
          <p:cNvPr id="9" name="Text 5"/>
          <p:cNvSpPr/>
          <p:nvPr/>
        </p:nvSpPr>
        <p:spPr>
          <a:xfrm>
            <a:off x="2717483" y="4249341"/>
            <a:ext cx="4301490" cy="639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Begin by installing the ChatterBot library using pip: </a:t>
            </a:r>
            <a:r>
              <a:rPr lang="en-US" sz="155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chatterbot</a:t>
            </a:r>
            <a:endParaRPr lang="en-US" sz="1555" dirty="0"/>
          </a:p>
        </p:txBody>
      </p:sp>
      <p:sp>
        <p:nvSpPr>
          <p:cNvPr id="10" name="Shape 6"/>
          <p:cNvSpPr/>
          <p:nvPr/>
        </p:nvSpPr>
        <p:spPr>
          <a:xfrm>
            <a:off x="7092910" y="5555456"/>
            <a:ext cx="444341" cy="444341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241857" y="5645944"/>
            <a:ext cx="146447" cy="263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4"/>
              </a:lnSpc>
              <a:buNone/>
            </a:pPr>
            <a:r>
              <a:rPr lang="en-US" sz="207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074" dirty="0"/>
          </a:p>
        </p:txBody>
      </p:sp>
      <p:sp>
        <p:nvSpPr>
          <p:cNvPr id="12" name="Text 8"/>
          <p:cNvSpPr/>
          <p:nvPr/>
        </p:nvSpPr>
        <p:spPr>
          <a:xfrm>
            <a:off x="6217801" y="6666309"/>
            <a:ext cx="2194560" cy="274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72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Configuration</a:t>
            </a:r>
            <a:endParaRPr lang="en-US" sz="1728" dirty="0"/>
          </a:p>
        </p:txBody>
      </p:sp>
      <p:sp>
        <p:nvSpPr>
          <p:cNvPr id="13" name="Text 9"/>
          <p:cNvSpPr/>
          <p:nvPr/>
        </p:nvSpPr>
        <p:spPr>
          <a:xfrm>
            <a:off x="5164336" y="7058978"/>
            <a:ext cx="4301490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 up the language and logic adapters to define the chatbot's behavior and response capabilities.</a:t>
            </a:r>
            <a:endParaRPr lang="en-US" sz="1555" dirty="0"/>
          </a:p>
        </p:txBody>
      </p:sp>
      <p:sp>
        <p:nvSpPr>
          <p:cNvPr id="14" name="Shape 10"/>
          <p:cNvSpPr/>
          <p:nvPr/>
        </p:nvSpPr>
        <p:spPr>
          <a:xfrm>
            <a:off x="9539764" y="5555456"/>
            <a:ext cx="444341" cy="444341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684782" y="5645944"/>
            <a:ext cx="154186" cy="263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4"/>
              </a:lnSpc>
              <a:buNone/>
            </a:pPr>
            <a:r>
              <a:rPr lang="en-US" sz="207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074" dirty="0"/>
          </a:p>
        </p:txBody>
      </p:sp>
      <p:sp>
        <p:nvSpPr>
          <p:cNvPr id="16" name="Text 12"/>
          <p:cNvSpPr/>
          <p:nvPr/>
        </p:nvSpPr>
        <p:spPr>
          <a:xfrm>
            <a:off x="8664654" y="3864293"/>
            <a:ext cx="2194560" cy="274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72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Training</a:t>
            </a:r>
            <a:endParaRPr lang="en-US" sz="1728" dirty="0"/>
          </a:p>
        </p:txBody>
      </p:sp>
      <p:sp>
        <p:nvSpPr>
          <p:cNvPr id="17" name="Text 13"/>
          <p:cNvSpPr/>
          <p:nvPr/>
        </p:nvSpPr>
        <p:spPr>
          <a:xfrm>
            <a:off x="7611189" y="4256961"/>
            <a:ext cx="4301609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 the chatbot with conversational data to improve its understanding and responses.</a:t>
            </a:r>
            <a:endParaRPr lang="en-US" sz="155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125498"/>
            <a:ext cx="9413915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Importing and Initializing ChatterBot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242839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Importing the Library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3018115"/>
            <a:ext cx="35939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Start by importing the necessary components from the ChatterBot library: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1321356" y="4480917"/>
            <a:ext cx="3593902" cy="1950482"/>
          </a:xfrm>
          <a:prstGeom prst="roundRect">
            <a:avLst>
              <a:gd name="adj" fmla="val 18987"/>
            </a:avLst>
          </a:prstGeom>
          <a:solidFill>
            <a:srgbClr val="004D36"/>
          </a:solidFill>
          <a:ln/>
        </p:spPr>
      </p:sp>
      <p:sp>
        <p:nvSpPr>
          <p:cNvPr id="8" name="Shape 5"/>
          <p:cNvSpPr/>
          <p:nvPr/>
        </p:nvSpPr>
        <p:spPr>
          <a:xfrm>
            <a:off x="1296830" y="5612428"/>
            <a:ext cx="3618428" cy="1950482"/>
          </a:xfrm>
          <a:prstGeom prst="roundRect">
            <a:avLst>
              <a:gd name="adj" fmla="val 1899"/>
            </a:avLst>
          </a:prstGeom>
          <a:solidFill>
            <a:srgbClr val="004D36"/>
          </a:solidFill>
          <a:ln/>
        </p:spPr>
      </p:sp>
      <p:sp>
        <p:nvSpPr>
          <p:cNvPr id="9" name="Text 6"/>
          <p:cNvSpPr/>
          <p:nvPr/>
        </p:nvSpPr>
        <p:spPr>
          <a:xfrm>
            <a:off x="1555909" y="4666059"/>
            <a:ext cx="3124795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chatterbot import ChatBot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chatterbot.trainers import ListTrainer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5525095" y="2428399"/>
            <a:ext cx="2921079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Initializing the Chatbot</a:t>
            </a:r>
            <a:endParaRPr lang="en-US" sz="2160" dirty="0"/>
          </a:p>
        </p:txBody>
      </p:sp>
      <p:sp>
        <p:nvSpPr>
          <p:cNvPr id="11" name="Text 8"/>
          <p:cNvSpPr/>
          <p:nvPr/>
        </p:nvSpPr>
        <p:spPr>
          <a:xfrm>
            <a:off x="5525095" y="3018115"/>
            <a:ext cx="35939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an instance of the ChatBot class, specifying a name and the language model to use: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5566999" y="4675337"/>
            <a:ext cx="3593902" cy="2345531"/>
          </a:xfrm>
          <a:prstGeom prst="roundRect">
            <a:avLst>
              <a:gd name="adj" fmla="val 15789"/>
            </a:avLst>
          </a:prstGeom>
          <a:solidFill>
            <a:srgbClr val="004D36"/>
          </a:solidFill>
          <a:ln/>
        </p:spPr>
      </p:sp>
      <p:sp>
        <p:nvSpPr>
          <p:cNvPr id="13" name="Shape 10"/>
          <p:cNvSpPr/>
          <p:nvPr/>
        </p:nvSpPr>
        <p:spPr>
          <a:xfrm>
            <a:off x="5566999" y="5561112"/>
            <a:ext cx="3618428" cy="2345531"/>
          </a:xfrm>
          <a:prstGeom prst="roundRect">
            <a:avLst>
              <a:gd name="adj" fmla="val 1579"/>
            </a:avLst>
          </a:prstGeom>
          <a:solidFill>
            <a:srgbClr val="004D36"/>
          </a:solidFill>
          <a:ln/>
        </p:spPr>
      </p:sp>
      <p:sp>
        <p:nvSpPr>
          <p:cNvPr id="14" name="Text 11"/>
          <p:cNvSpPr/>
          <p:nvPr/>
        </p:nvSpPr>
        <p:spPr>
          <a:xfrm>
            <a:off x="5759648" y="4666059"/>
            <a:ext cx="3124795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chatbot = ChatBot('MyBot', 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logic_adapters=['chatterbot.logic.BestMatch'],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language='en')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9728835" y="2428399"/>
            <a:ext cx="3113484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Configuring the Chatbot</a:t>
            </a:r>
            <a:endParaRPr lang="en-US" sz="2160" dirty="0"/>
          </a:p>
        </p:txBody>
      </p:sp>
      <p:sp>
        <p:nvSpPr>
          <p:cNvPr id="16" name="Text 13"/>
          <p:cNvSpPr/>
          <p:nvPr/>
        </p:nvSpPr>
        <p:spPr>
          <a:xfrm>
            <a:off x="9728835" y="3018115"/>
            <a:ext cx="35939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 the chatbot's behavior and response logic by selecting the appropriate logic adapters.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10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7445" y="3673435"/>
            <a:ext cx="9598104" cy="669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68"/>
              </a:lnSpc>
              <a:buNone/>
            </a:pPr>
            <a:r>
              <a:rPr lang="en-US" sz="4215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Defining the Chatbot's Response Logic</a:t>
            </a:r>
            <a:endParaRPr lang="en-US" sz="421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45" y="4703802"/>
            <a:ext cx="602099" cy="60209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67445" y="5546765"/>
            <a:ext cx="2676287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4"/>
              </a:lnSpc>
              <a:buNone/>
            </a:pPr>
            <a:r>
              <a:rPr lang="en-US" sz="210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Input Processing</a:t>
            </a:r>
            <a:endParaRPr lang="en-US" sz="2107" dirty="0"/>
          </a:p>
        </p:txBody>
      </p:sp>
      <p:sp>
        <p:nvSpPr>
          <p:cNvPr id="8" name="Text 3"/>
          <p:cNvSpPr/>
          <p:nvPr/>
        </p:nvSpPr>
        <p:spPr>
          <a:xfrm>
            <a:off x="1467445" y="6025753"/>
            <a:ext cx="3657600" cy="1155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5"/>
              </a:lnSpc>
              <a:buNone/>
            </a:pPr>
            <a:r>
              <a:rPr lang="en-US" sz="189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the user's input and determine the appropriate response.</a:t>
            </a:r>
            <a:endParaRPr lang="en-US" sz="189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281" y="4703802"/>
            <a:ext cx="602099" cy="60209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86281" y="5546765"/>
            <a:ext cx="2691170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4"/>
              </a:lnSpc>
              <a:buNone/>
            </a:pPr>
            <a:r>
              <a:rPr lang="en-US" sz="210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Response Generation</a:t>
            </a:r>
            <a:endParaRPr lang="en-US" sz="2107" dirty="0"/>
          </a:p>
        </p:txBody>
      </p:sp>
      <p:sp>
        <p:nvSpPr>
          <p:cNvPr id="11" name="Text 5"/>
          <p:cNvSpPr/>
          <p:nvPr/>
        </p:nvSpPr>
        <p:spPr>
          <a:xfrm>
            <a:off x="5486281" y="6025753"/>
            <a:ext cx="3657600" cy="1155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5"/>
              </a:lnSpc>
              <a:buNone/>
            </a:pPr>
            <a:r>
              <a:rPr lang="en-US" sz="189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a relevant and coherent response based on the chatbot's training data.</a:t>
            </a:r>
            <a:endParaRPr lang="en-US" sz="1897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117" y="4703802"/>
            <a:ext cx="602099" cy="60209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505117" y="5546765"/>
            <a:ext cx="3202900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4"/>
              </a:lnSpc>
              <a:buNone/>
            </a:pPr>
            <a:r>
              <a:rPr lang="en-US" sz="210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Continuous Improvement</a:t>
            </a:r>
            <a:endParaRPr lang="en-US" sz="2107" dirty="0"/>
          </a:p>
        </p:txBody>
      </p:sp>
      <p:sp>
        <p:nvSpPr>
          <p:cNvPr id="14" name="Text 7"/>
          <p:cNvSpPr/>
          <p:nvPr/>
        </p:nvSpPr>
        <p:spPr>
          <a:xfrm>
            <a:off x="9505117" y="6025753"/>
            <a:ext cx="3657719" cy="1541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5"/>
              </a:lnSpc>
              <a:buNone/>
            </a:pPr>
            <a:r>
              <a:rPr lang="en-US" sz="189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refine the chatbot's understanding and response capabilities through ongoing training.</a:t>
            </a:r>
            <a:endParaRPr lang="en-US" sz="189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26"/>
              </a:lnSpc>
              <a:buNone/>
            </a:pPr>
            <a:r>
              <a:rPr lang="en-US" sz="3941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Training the Chatbot with Conversation Data</a:t>
            </a:r>
            <a:endParaRPr lang="en-US" sz="394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Collect Data</a:t>
            </a:r>
            <a:endParaRPr lang="en-US" sz="1970" dirty="0"/>
          </a:p>
        </p:txBody>
      </p:sp>
      <p:sp>
        <p:nvSpPr>
          <p:cNvPr id="8" name="Text 3"/>
          <p:cNvSpPr/>
          <p:nvPr/>
        </p:nvSpPr>
        <p:spPr>
          <a:xfrm>
            <a:off x="2251948" y="2880836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a diverse set of conversational data, such as chat logs, FAQs, or scripted dialogues.</a:t>
            </a:r>
            <a:endParaRPr lang="en-US" sz="177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51948" y="4234577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Preprocess Data</a:t>
            </a:r>
            <a:endParaRPr lang="en-US" sz="1970" dirty="0"/>
          </a:p>
        </p:txBody>
      </p:sp>
      <p:sp>
        <p:nvSpPr>
          <p:cNvPr id="11" name="Text 5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Clean and format the data to ensure it's compatible with the ChatterBot training process.</a:t>
            </a:r>
            <a:endParaRPr lang="en-US" sz="177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51948" y="6036112"/>
            <a:ext cx="2502218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3"/>
              </a:lnSpc>
              <a:buNone/>
            </a:pPr>
            <a:r>
              <a:rPr lang="en-US" sz="197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Train the Chatbot</a:t>
            </a:r>
            <a:endParaRPr lang="en-US" sz="1970" dirty="0"/>
          </a:p>
        </p:txBody>
      </p:sp>
      <p:sp>
        <p:nvSpPr>
          <p:cNvPr id="14" name="Text 7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the ListTrainer class to train the chatbot on the prepared conversation data.</a:t>
            </a:r>
            <a:endParaRPr lang="en-US" sz="177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648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670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17602" y="2887861"/>
            <a:ext cx="8761928" cy="526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42"/>
              </a:lnSpc>
              <a:buNone/>
            </a:pPr>
            <a:r>
              <a:rPr lang="en-US" sz="331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Integrating the Chatbot with a User Interface</a:t>
            </a:r>
            <a:endParaRPr lang="en-US" sz="3314" dirty="0"/>
          </a:p>
        </p:txBody>
      </p:sp>
      <p:sp>
        <p:nvSpPr>
          <p:cNvPr id="6" name="Shape 2"/>
          <p:cNvSpPr/>
          <p:nvPr/>
        </p:nvSpPr>
        <p:spPr>
          <a:xfrm>
            <a:off x="2717602" y="3697843"/>
            <a:ext cx="9195078" cy="4015026"/>
          </a:xfrm>
          <a:prstGeom prst="roundRect">
            <a:avLst>
              <a:gd name="adj" fmla="val 707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2725222" y="3705463"/>
            <a:ext cx="9179838" cy="5454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2914650" y="3826669"/>
            <a:ext cx="4207431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Input</a:t>
            </a:r>
            <a:endParaRPr lang="en-US" sz="1491" dirty="0"/>
          </a:p>
        </p:txBody>
      </p:sp>
      <p:sp>
        <p:nvSpPr>
          <p:cNvPr id="9" name="Text 5"/>
          <p:cNvSpPr/>
          <p:nvPr/>
        </p:nvSpPr>
        <p:spPr>
          <a:xfrm>
            <a:off x="7508319" y="3826669"/>
            <a:ext cx="4207431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 Response</a:t>
            </a:r>
            <a:endParaRPr lang="en-US" sz="1491" dirty="0"/>
          </a:p>
        </p:txBody>
      </p:sp>
      <p:sp>
        <p:nvSpPr>
          <p:cNvPr id="10" name="Shape 6"/>
          <p:cNvSpPr/>
          <p:nvPr/>
        </p:nvSpPr>
        <p:spPr>
          <a:xfrm>
            <a:off x="2725222" y="4250888"/>
            <a:ext cx="9179838" cy="8484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2914650" y="4372094"/>
            <a:ext cx="4207431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Hello, how can I help you today?</a:t>
            </a:r>
            <a:endParaRPr lang="en-US" sz="1491" dirty="0"/>
          </a:p>
        </p:txBody>
      </p:sp>
      <p:sp>
        <p:nvSpPr>
          <p:cNvPr id="12" name="Text 8"/>
          <p:cNvSpPr/>
          <p:nvPr/>
        </p:nvSpPr>
        <p:spPr>
          <a:xfrm>
            <a:off x="7508319" y="4372094"/>
            <a:ext cx="4207431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 there! I'm here to assist you with any questions or concerns you may have. How can I be of service?</a:t>
            </a:r>
            <a:endParaRPr lang="en-US" sz="1491" dirty="0"/>
          </a:p>
        </p:txBody>
      </p:sp>
      <p:sp>
        <p:nvSpPr>
          <p:cNvPr id="13" name="Shape 9"/>
          <p:cNvSpPr/>
          <p:nvPr/>
        </p:nvSpPr>
        <p:spPr>
          <a:xfrm>
            <a:off x="2725222" y="5099328"/>
            <a:ext cx="9179838" cy="11514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2914650" y="5220533"/>
            <a:ext cx="4207431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I'm looking for information about your product features.</a:t>
            </a:r>
            <a:endParaRPr lang="en-US" sz="1491" dirty="0"/>
          </a:p>
        </p:txBody>
      </p:sp>
      <p:sp>
        <p:nvSpPr>
          <p:cNvPr id="15" name="Text 11"/>
          <p:cNvSpPr/>
          <p:nvPr/>
        </p:nvSpPr>
        <p:spPr>
          <a:xfrm>
            <a:off x="7508319" y="5220533"/>
            <a:ext cx="4207431" cy="909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Great, I'd be happy to provide you with details about our product features. What would you like to know specifically?</a:t>
            </a:r>
            <a:endParaRPr lang="en-US" sz="1491" dirty="0"/>
          </a:p>
        </p:txBody>
      </p:sp>
      <p:sp>
        <p:nvSpPr>
          <p:cNvPr id="16" name="Shape 12"/>
          <p:cNvSpPr/>
          <p:nvPr/>
        </p:nvSpPr>
        <p:spPr>
          <a:xfrm>
            <a:off x="2725222" y="6250781"/>
            <a:ext cx="9179838" cy="1454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2914650" y="6371987"/>
            <a:ext cx="4207431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 you tell me about the pricing options?</a:t>
            </a:r>
            <a:endParaRPr lang="en-US" sz="1491" dirty="0"/>
          </a:p>
        </p:txBody>
      </p:sp>
      <p:sp>
        <p:nvSpPr>
          <p:cNvPr id="18" name="Text 14"/>
          <p:cNvSpPr/>
          <p:nvPr/>
        </p:nvSpPr>
        <p:spPr>
          <a:xfrm>
            <a:off x="7508319" y="6371987"/>
            <a:ext cx="4207431" cy="12120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Certainly, our pricing options are quite flexible. We offer a range of plans to suit different budgets and needs. Let me know if you have any specific requirements and I can provide more details.</a:t>
            </a:r>
            <a:endParaRPr lang="en-US" sz="149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860" y="796171"/>
            <a:ext cx="7574280" cy="1245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05"/>
              </a:lnSpc>
              <a:buNone/>
            </a:pPr>
            <a:r>
              <a:rPr lang="en-US" sz="392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Deploying and Hosting the Chatbot</a:t>
            </a:r>
            <a:endParaRPr lang="en-US" sz="3924" dirty="0"/>
          </a:p>
        </p:txBody>
      </p:sp>
      <p:sp>
        <p:nvSpPr>
          <p:cNvPr id="6" name="Shape 2"/>
          <p:cNvSpPr/>
          <p:nvPr/>
        </p:nvSpPr>
        <p:spPr>
          <a:xfrm>
            <a:off x="784860" y="2630567"/>
            <a:ext cx="504468" cy="504468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72383" y="2733318"/>
            <a:ext cx="129302" cy="298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54"/>
              </a:lnSpc>
              <a:buNone/>
            </a:pPr>
            <a:r>
              <a:rPr lang="en-US" sz="235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354" dirty="0"/>
          </a:p>
        </p:txBody>
      </p:sp>
      <p:sp>
        <p:nvSpPr>
          <p:cNvPr id="8" name="Text 4"/>
          <p:cNvSpPr/>
          <p:nvPr/>
        </p:nvSpPr>
        <p:spPr>
          <a:xfrm>
            <a:off x="1513523" y="2630567"/>
            <a:ext cx="249162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96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Cloud Hosting</a:t>
            </a:r>
            <a:endParaRPr lang="en-US" sz="1962" dirty="0"/>
          </a:p>
        </p:txBody>
      </p:sp>
      <p:sp>
        <p:nvSpPr>
          <p:cNvPr id="9" name="Text 5"/>
          <p:cNvSpPr/>
          <p:nvPr/>
        </p:nvSpPr>
        <p:spPr>
          <a:xfrm>
            <a:off x="1513523" y="3076575"/>
            <a:ext cx="6845618" cy="10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the chatbot on a cloud platform like AWS, Azure, or Google Cloud, which provides scalable infrastructure and easy integration with other services.</a:t>
            </a:r>
            <a:endParaRPr lang="en-US" sz="1766" dirty="0"/>
          </a:p>
        </p:txBody>
      </p:sp>
      <p:sp>
        <p:nvSpPr>
          <p:cNvPr id="10" name="Shape 6"/>
          <p:cNvSpPr/>
          <p:nvPr/>
        </p:nvSpPr>
        <p:spPr>
          <a:xfrm>
            <a:off x="784860" y="4629507"/>
            <a:ext cx="504468" cy="504468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53929" y="4732258"/>
            <a:ext cx="166211" cy="298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54"/>
              </a:lnSpc>
              <a:buNone/>
            </a:pPr>
            <a:r>
              <a:rPr lang="en-US" sz="235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354" dirty="0"/>
          </a:p>
        </p:txBody>
      </p:sp>
      <p:sp>
        <p:nvSpPr>
          <p:cNvPr id="12" name="Text 8"/>
          <p:cNvSpPr/>
          <p:nvPr/>
        </p:nvSpPr>
        <p:spPr>
          <a:xfrm>
            <a:off x="1513523" y="4629507"/>
            <a:ext cx="249162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96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Containerization</a:t>
            </a:r>
            <a:endParaRPr lang="en-US" sz="1962" dirty="0"/>
          </a:p>
        </p:txBody>
      </p:sp>
      <p:sp>
        <p:nvSpPr>
          <p:cNvPr id="13" name="Text 9"/>
          <p:cNvSpPr/>
          <p:nvPr/>
        </p:nvSpPr>
        <p:spPr>
          <a:xfrm>
            <a:off x="1513523" y="5075515"/>
            <a:ext cx="6845618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Package the chatbot application and its dependencies into a Docker container for easy deployment and portability.</a:t>
            </a:r>
            <a:endParaRPr lang="en-US" sz="1766" dirty="0"/>
          </a:p>
        </p:txBody>
      </p:sp>
      <p:sp>
        <p:nvSpPr>
          <p:cNvPr id="14" name="Shape 10"/>
          <p:cNvSpPr/>
          <p:nvPr/>
        </p:nvSpPr>
        <p:spPr>
          <a:xfrm>
            <a:off x="784860" y="6269593"/>
            <a:ext cx="504468" cy="504468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49523" y="6372344"/>
            <a:ext cx="175022" cy="298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54"/>
              </a:lnSpc>
              <a:buNone/>
            </a:pPr>
            <a:r>
              <a:rPr lang="en-US" sz="235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354" dirty="0"/>
          </a:p>
        </p:txBody>
      </p:sp>
      <p:sp>
        <p:nvSpPr>
          <p:cNvPr id="16" name="Text 12"/>
          <p:cNvSpPr/>
          <p:nvPr/>
        </p:nvSpPr>
        <p:spPr>
          <a:xfrm>
            <a:off x="1513523" y="6269593"/>
            <a:ext cx="299561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96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Conversational Platforms</a:t>
            </a:r>
            <a:endParaRPr lang="en-US" sz="1962" dirty="0"/>
          </a:p>
        </p:txBody>
      </p:sp>
      <p:sp>
        <p:nvSpPr>
          <p:cNvPr id="17" name="Text 13"/>
          <p:cNvSpPr/>
          <p:nvPr/>
        </p:nvSpPr>
        <p:spPr>
          <a:xfrm>
            <a:off x="1513523" y="6715601"/>
            <a:ext cx="6845618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the chatbot with popular messaging platforms like Slack, Discord, or Facebook Messenger to reach a wider audience.</a:t>
            </a:r>
            <a:endParaRPr lang="en-US" sz="176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747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Barlow</vt:lpstr>
      <vt:lpstr>Consolas</vt:lpstr>
      <vt:lpstr>Spline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Chethan Kumar</cp:lastModifiedBy>
  <cp:revision>2</cp:revision>
  <dcterms:created xsi:type="dcterms:W3CDTF">2024-07-26T06:46:05Z</dcterms:created>
  <dcterms:modified xsi:type="dcterms:W3CDTF">2024-07-30T05:08:42Z</dcterms:modified>
</cp:coreProperties>
</file>